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8" r:id="rId2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364" autoAdjust="0"/>
  </p:normalViewPr>
  <p:slideViewPr>
    <p:cSldViewPr snapToGrid="0">
      <p:cViewPr varScale="1">
        <p:scale>
          <a:sx n="65" d="100"/>
          <a:sy n="65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66559-0218-4370-93D1-242A36FD417B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C21A4-526A-4EB1-B8A5-286EAFEA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66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6D49EF-44CB-49F3-B099-7F97B6B8529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323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4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5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5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6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1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3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6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44C0-94CC-4B16-9681-802B3967FEF9}" type="datetimeFigureOut">
              <a:rPr lang="en-US" smtClean="0"/>
              <a:pPr/>
              <a:t>6/25/2021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://web-sfm.kfm.k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license.kz/" TargetMode="External"/><Relationship Id="rId5" Type="http://schemas.openxmlformats.org/officeDocument/2006/relationships/hyperlink" Target="https://afmrk.gov.kz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AAB36CE8-702E-40E1-9626-E05CB0ED9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23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20217" y="-27384"/>
            <a:ext cx="9182836" cy="5112568"/>
            <a:chOff x="20218" y="-27384"/>
            <a:chExt cx="9123781" cy="5112568"/>
          </a:xfrm>
        </p:grpSpPr>
        <p:sp>
          <p:nvSpPr>
            <p:cNvPr id="7" name="Rectangle 2"/>
            <p:cNvSpPr txBox="1">
              <a:spLocks noChangeArrowheads="1"/>
            </p:cNvSpPr>
            <p:nvPr/>
          </p:nvSpPr>
          <p:spPr>
            <a:xfrm>
              <a:off x="20218" y="-27384"/>
              <a:ext cx="9123781" cy="106998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ru-RU" sz="24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Rectangle 2"/>
            <p:cNvSpPr txBox="1">
              <a:spLocks noChangeArrowheads="1"/>
            </p:cNvSpPr>
            <p:nvPr/>
          </p:nvSpPr>
          <p:spPr>
            <a:xfrm>
              <a:off x="251521" y="3501008"/>
              <a:ext cx="6696744" cy="15841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2" name="object 11">
            <a:extLst>
              <a:ext uri="{FF2B5EF4-FFF2-40B4-BE49-F238E27FC236}">
                <a16:creationId xmlns:a16="http://schemas.microsoft.com/office/drawing/2014/main" id="{06D2808A-8833-40C6-803D-9ED775EF36A5}"/>
              </a:ext>
            </a:extLst>
          </p:cNvPr>
          <p:cNvSpPr/>
          <p:nvPr/>
        </p:nvSpPr>
        <p:spPr>
          <a:xfrm>
            <a:off x="5245100" y="258043"/>
            <a:ext cx="1739900" cy="15199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554410-3C73-4861-B144-2E8A5842EC5B}"/>
              </a:ext>
            </a:extLst>
          </p:cNvPr>
          <p:cNvSpPr txBox="1"/>
          <p:nvPr/>
        </p:nvSpPr>
        <p:spPr>
          <a:xfrm>
            <a:off x="223334" y="1741540"/>
            <a:ext cx="11608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</a:rPr>
              <a:t>АГЕНТСТВО РЕСПУБЛИКИ КАЗАХСТАН ПО </a:t>
            </a:r>
            <a:r>
              <a:rPr lang="ru-RU" sz="2800" b="1" dirty="0">
                <a:solidFill>
                  <a:schemeClr val="bg1">
                    <a:lumMod val="95000"/>
                  </a:schemeClr>
                </a:solidFill>
              </a:rPr>
              <a:t>ФИНАНСОВОМУ </a:t>
            </a:r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</a:rPr>
              <a:t>МОНИТОРИНГУ</a:t>
            </a:r>
            <a:endParaRPr lang="ru-RU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2476500"/>
            <a:ext cx="12192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900" b="1" dirty="0" smtClean="0">
                <a:solidFill>
                  <a:srgbClr val="FFFF00"/>
                </a:solidFill>
                <a:latin typeface="Arial Black" pitchFamily="34" charset="0"/>
                <a:cs typeface="Arial" panose="020B0604020202020204" pitchFamily="34" charset="0"/>
              </a:rPr>
              <a:t>ПАМЯТКИ</a:t>
            </a:r>
            <a:endParaRPr lang="ru-RU" altLang="ru-RU" sz="1900" b="1" dirty="0" smtClean="0">
              <a:solidFill>
                <a:schemeClr val="bg1"/>
              </a:solidFill>
              <a:latin typeface="Arial Black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ru-RU" sz="1900" b="1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en-US" altLang="ru-RU" sz="1900" b="1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  <a:hlinkClick r:id="rId5"/>
              </a:rPr>
              <a:t>https://afmrk.gov.kz</a:t>
            </a:r>
            <a:r>
              <a:rPr lang="ru-RU" altLang="ru-RU" sz="1900" b="1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 раздел: «В помощь СФМ» </a:t>
            </a:r>
            <a:r>
              <a:rPr lang="en-US" altLang="ru-RU" sz="1900" b="1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-</a:t>
            </a:r>
            <a:r>
              <a:rPr lang="ru-RU" altLang="ru-RU" sz="1900" b="1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 «Памятки для субъектов финансового мониторинга»</a:t>
            </a:r>
          </a:p>
          <a:p>
            <a:pPr algn="ctr"/>
            <a:endParaRPr lang="ru-RU" altLang="ru-RU" sz="1900" b="1" dirty="0" smtClean="0">
              <a:solidFill>
                <a:schemeClr val="bg1"/>
              </a:solidFill>
              <a:latin typeface="Arial Black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rgbClr val="FFFF00"/>
                </a:solidFill>
                <a:latin typeface="Arial Black" pitchFamily="34" charset="0"/>
                <a:cs typeface="Arial" panose="020B0604020202020204" pitchFamily="34" charset="0"/>
              </a:rPr>
              <a:t>ПОДАТЬ УВЕДОМЛЕНИЕ</a:t>
            </a:r>
          </a:p>
          <a:p>
            <a:pPr algn="ctr"/>
            <a:r>
              <a:rPr lang="ru-RU" altLang="ru-RU" sz="1900" b="1" dirty="0" smtClean="0">
                <a:solidFill>
                  <a:srgbClr val="FFFF00"/>
                </a:solidFill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ru-RU" altLang="ru-RU" sz="1900" b="1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НА САЙТЕ ЭЛЕКТРОННОГО ЛИЦЕНЗИРОВАНИЯ </a:t>
            </a:r>
            <a:r>
              <a:rPr lang="en-US" altLang="ru-RU" sz="19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  <a:cs typeface="Arial" panose="020B0604020202020204" pitchFamily="34" charset="0"/>
                <a:hlinkClick r:id="rId6"/>
              </a:rPr>
              <a:t>elicense.kz</a:t>
            </a:r>
            <a:endParaRPr lang="ru-RU" altLang="ru-RU" sz="1900" b="1" u="sng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 Black" pitchFamily="34" charset="0"/>
              <a:cs typeface="Arial" panose="020B0604020202020204" pitchFamily="34" charset="0"/>
            </a:endParaRPr>
          </a:p>
          <a:p>
            <a:pPr algn="ctr"/>
            <a:endParaRPr lang="ru-RU" altLang="ru-RU" sz="19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rgbClr val="FFFF00"/>
                </a:solidFill>
                <a:latin typeface="Arial Black" pitchFamily="34" charset="0"/>
                <a:cs typeface="Arial" panose="020B0604020202020204" pitchFamily="34" charset="0"/>
              </a:rPr>
              <a:t>ПРОЙТИ РЕГИСТРАЦИЮ </a:t>
            </a:r>
            <a:r>
              <a:rPr lang="ru-RU" altLang="ru-RU" sz="1900" b="1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НА САЙТЕ АГЕНТСТВА </a:t>
            </a:r>
            <a:r>
              <a:rPr lang="en-US" altLang="ru-RU" sz="1900" b="1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Black" pitchFamily="34" charset="0"/>
                <a:cs typeface="Arial" panose="020B0604020202020204" pitchFamily="34" charset="0"/>
                <a:hlinkClick r:id="rId7"/>
              </a:rPr>
              <a:t>web-sfm.kfm.kz</a:t>
            </a:r>
            <a:endParaRPr lang="ru-RU" altLang="ru-RU" sz="1900" b="1" u="sng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 Black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4671" y="5022334"/>
            <a:ext cx="415872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технического содействия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16400" y="5158011"/>
            <a:ext cx="364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ru-RU" sz="3600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Call- Centre</a:t>
            </a:r>
            <a:endParaRPr lang="ru-RU" altLang="ru-RU" sz="3600" b="1" dirty="0" smtClean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254" y="5716826"/>
            <a:ext cx="37519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 (7172) 749 748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08900" y="5054596"/>
            <a:ext cx="40767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вопросам законодательства о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ПОД/ФТ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728854" y="5691426"/>
            <a:ext cx="37519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 (7172) 749 752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2054" y="6139646"/>
            <a:ext cx="37519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 (7172) 749 764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41554" y="6059726"/>
            <a:ext cx="37519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 (7172) 749 739</a:t>
            </a:r>
          </a:p>
        </p:txBody>
      </p:sp>
    </p:spTree>
    <p:extLst>
      <p:ext uri="{BB962C8B-B14F-4D97-AF65-F5344CB8AC3E}">
        <p14:creationId xmlns:p14="http://schemas.microsoft.com/office/powerpoint/2010/main" val="8971405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9270</TotalTime>
  <Words>80</Words>
  <Application>Microsoft Office PowerPoint</Application>
  <PresentationFormat>Широкоэкранный</PresentationFormat>
  <Paragraphs>16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Tahoma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Vlad</cp:lastModifiedBy>
  <cp:revision>357</cp:revision>
  <dcterms:created xsi:type="dcterms:W3CDTF">2020-04-01T15:20:30Z</dcterms:created>
  <dcterms:modified xsi:type="dcterms:W3CDTF">2021-06-25T08:37:53Z</dcterms:modified>
</cp:coreProperties>
</file>